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4" d="100"/>
          <a:sy n="54" d="100"/>
        </p:scale>
        <p:origin x="132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Ali Salman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March 4,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Ali Salman</cp:lastModifiedBy>
  <cp:revision>199</cp:revision>
  <dcterms:created xsi:type="dcterms:W3CDTF">2021-04-29T18:58:34Z</dcterms:created>
  <dcterms:modified xsi:type="dcterms:W3CDTF">2024-03-03T12:39:13Z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